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37" r:id="rId3"/>
    <p:sldId id="432" r:id="rId4"/>
    <p:sldId id="442" r:id="rId5"/>
    <p:sldId id="438" r:id="rId6"/>
    <p:sldId id="444" r:id="rId7"/>
    <p:sldId id="443" r:id="rId8"/>
    <p:sldId id="422" r:id="rId9"/>
    <p:sldId id="421" r:id="rId10"/>
    <p:sldId id="447" r:id="rId11"/>
    <p:sldId id="436" r:id="rId12"/>
    <p:sldId id="445" r:id="rId13"/>
    <p:sldId id="446" r:id="rId14"/>
    <p:sldId id="433" r:id="rId15"/>
    <p:sldId id="374" r:id="rId16"/>
    <p:sldId id="430" r:id="rId17"/>
    <p:sldId id="424" r:id="rId18"/>
    <p:sldId id="435" r:id="rId19"/>
    <p:sldId id="403" r:id="rId20"/>
    <p:sldId id="425" r:id="rId21"/>
    <p:sldId id="426" r:id="rId22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60" autoAdjust="0"/>
  </p:normalViewPr>
  <p:slideViewPr>
    <p:cSldViewPr>
      <p:cViewPr varScale="1">
        <p:scale>
          <a:sx n="109" d="100"/>
          <a:sy n="109" d="100"/>
        </p:scale>
        <p:origin x="72" y="294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189ED96-818A-4F6A-91DA-7D204AFD9E0A}" type="presOf" srcId="{F224DF74-40BD-487D-A53D-BC04A71A3C21}" destId="{A06E592B-8267-4853-B189-8F7E5CBE4E0B}" srcOrd="0" destOrd="0" presId="urn:microsoft.com/office/officeart/2005/8/layout/cycle7"/>
    <dgm:cxn modelId="{8F047F34-975B-41F5-B3A8-117FC8EF9CCA}" type="presOf" srcId="{658DDA4F-AF46-4B2C-B210-9A763B704995}" destId="{3275DFF9-E776-4A6B-B009-AA19CDDE06D5}" srcOrd="0" destOrd="0" presId="urn:microsoft.com/office/officeart/2005/8/layout/cycle7"/>
    <dgm:cxn modelId="{7AF7C730-F26D-4F92-8125-7D29B0A56678}" type="presOf" srcId="{2C2F89EE-6162-44DE-95DA-4A51EFAA0FB8}" destId="{1A768FA5-605D-4DF1-AB20-F6F0F03CCF94}" srcOrd="1" destOrd="0" presId="urn:microsoft.com/office/officeart/2005/8/layout/cycle7"/>
    <dgm:cxn modelId="{FCCDABD5-ACB0-4A21-8551-239A2229EB74}" type="presOf" srcId="{0358F711-5E2B-4156-9C74-9912281C7F7B}" destId="{B54060F9-EC87-4075-B08A-03D564BBB2F3}" srcOrd="0" destOrd="0" presId="urn:microsoft.com/office/officeart/2005/8/layout/cycle7"/>
    <dgm:cxn modelId="{65B71F69-8E28-48E8-BA03-4ECBF5DE6E8F}" type="presOf" srcId="{F91A7542-839F-4B43-8061-27EE465F5766}" destId="{95859741-10C1-49D2-A8DA-D7D47225C4AE}" srcOrd="1" destOrd="0" presId="urn:microsoft.com/office/officeart/2005/8/layout/cycle7"/>
    <dgm:cxn modelId="{DD6891EB-C601-4FE2-990C-7AAB5A40F539}" type="presOf" srcId="{2C2F89EE-6162-44DE-95DA-4A51EFAA0FB8}" destId="{174713E3-E444-46C9-A871-7AF9E9A73618}" srcOrd="0" destOrd="0" presId="urn:microsoft.com/office/officeart/2005/8/layout/cycle7"/>
    <dgm:cxn modelId="{9F16D64F-8173-4BE1-A97B-B5A6BB05A5EE}" type="presOf" srcId="{B72277E8-F561-4F03-B3BD-9BA8172BF4B8}" destId="{406B5D6E-613D-44EE-BDEC-405774CC72F8}" srcOrd="0" destOrd="0" presId="urn:microsoft.com/office/officeart/2005/8/layout/cycle7"/>
    <dgm:cxn modelId="{342FD0BA-4170-4D57-891A-3071254032E3}" type="presOf" srcId="{F91A7542-839F-4B43-8061-27EE465F5766}" destId="{5F33C1D5-C496-4D57-A543-1554F238B0BB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28E82D19-3800-4555-BE42-6C02BB2A9FA3}" type="presOf" srcId="{F224DF74-40BD-487D-A53D-BC04A71A3C21}" destId="{00511D79-4876-4F63-ABCC-9D155609AAFC}" srcOrd="1" destOrd="0" presId="urn:microsoft.com/office/officeart/2005/8/layout/cycle7"/>
    <dgm:cxn modelId="{385F5182-91A8-490E-89F8-7BDBC2CDCD18}" type="presOf" srcId="{BD247CE9-7339-4F7D-AE48-59616D94BBAE}" destId="{D46518B7-8024-42F0-9514-92272616DF6F}" srcOrd="0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74A85E5D-781D-4CAD-B489-A20C52BC62EE}" type="presParOf" srcId="{D46518B7-8024-42F0-9514-92272616DF6F}" destId="{406B5D6E-613D-44EE-BDEC-405774CC72F8}" srcOrd="0" destOrd="0" presId="urn:microsoft.com/office/officeart/2005/8/layout/cycle7"/>
    <dgm:cxn modelId="{77E84541-086A-400E-BF43-27F0421D55CA}" type="presParOf" srcId="{D46518B7-8024-42F0-9514-92272616DF6F}" destId="{A06E592B-8267-4853-B189-8F7E5CBE4E0B}" srcOrd="1" destOrd="0" presId="urn:microsoft.com/office/officeart/2005/8/layout/cycle7"/>
    <dgm:cxn modelId="{9A258708-2135-4FC1-9077-061F03D88430}" type="presParOf" srcId="{A06E592B-8267-4853-B189-8F7E5CBE4E0B}" destId="{00511D79-4876-4F63-ABCC-9D155609AAFC}" srcOrd="0" destOrd="0" presId="urn:microsoft.com/office/officeart/2005/8/layout/cycle7"/>
    <dgm:cxn modelId="{4B3D1C5F-DECA-4207-AEC4-EC2A3D85A4C4}" type="presParOf" srcId="{D46518B7-8024-42F0-9514-92272616DF6F}" destId="{B54060F9-EC87-4075-B08A-03D564BBB2F3}" srcOrd="2" destOrd="0" presId="urn:microsoft.com/office/officeart/2005/8/layout/cycle7"/>
    <dgm:cxn modelId="{FC551585-13E9-4168-9BE6-D5AED030F9C4}" type="presParOf" srcId="{D46518B7-8024-42F0-9514-92272616DF6F}" destId="{5F33C1D5-C496-4D57-A543-1554F238B0BB}" srcOrd="3" destOrd="0" presId="urn:microsoft.com/office/officeart/2005/8/layout/cycle7"/>
    <dgm:cxn modelId="{DC1E63FB-007A-4BB3-80A0-22DA244B4C5F}" type="presParOf" srcId="{5F33C1D5-C496-4D57-A543-1554F238B0BB}" destId="{95859741-10C1-49D2-A8DA-D7D47225C4AE}" srcOrd="0" destOrd="0" presId="urn:microsoft.com/office/officeart/2005/8/layout/cycle7"/>
    <dgm:cxn modelId="{A9D59C10-C4BC-4B87-9452-36E20FA942DF}" type="presParOf" srcId="{D46518B7-8024-42F0-9514-92272616DF6F}" destId="{3275DFF9-E776-4A6B-B009-AA19CDDE06D5}" srcOrd="4" destOrd="0" presId="urn:microsoft.com/office/officeart/2005/8/layout/cycle7"/>
    <dgm:cxn modelId="{654EA7A6-4B3C-4B31-86A3-C3E57A975053}" type="presParOf" srcId="{D46518B7-8024-42F0-9514-92272616DF6F}" destId="{174713E3-E444-46C9-A871-7AF9E9A73618}" srcOrd="5" destOrd="0" presId="urn:microsoft.com/office/officeart/2005/8/layout/cycle7"/>
    <dgm:cxn modelId="{4C3C7502-953C-48D9-AAF0-E0C388DBC2E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C74A75-2454-4FE0-855D-3C5BB71154AF}" type="presOf" srcId="{4F92C6CD-5DEC-406C-A5BA-8F8967EE36C1}" destId="{D9025177-FC84-4A84-AA87-6F82B18FCFDE}" srcOrd="0" destOrd="0" presId="urn:microsoft.com/office/officeart/2005/8/layout/chevron1"/>
    <dgm:cxn modelId="{96232024-C35E-409C-88CD-2CF4C093E77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28075199-E020-401F-A1C6-5E37B59DC4A9}" type="presOf" srcId="{48E050B7-6720-4F1E-8A13-DF08250B1462}" destId="{45BC5BD9-ADE7-4796-A8BD-B40EECC242BC}" srcOrd="0" destOrd="0" presId="urn:microsoft.com/office/officeart/2005/8/layout/chevron1"/>
    <dgm:cxn modelId="{3ADC5B74-E2B4-43FA-A030-BA77088DB99D}" type="presOf" srcId="{9877E3A5-C776-4919-B31F-88C23DC49646}" destId="{0F298228-4916-422F-AE09-0980E9831509}" srcOrd="0" destOrd="0" presId="urn:microsoft.com/office/officeart/2005/8/layout/chevron1"/>
    <dgm:cxn modelId="{8E422500-7952-4C71-B515-120F5EDAD374}" type="presParOf" srcId="{45BC5BD9-ADE7-4796-A8BD-B40EECC242BC}" destId="{316F5175-04E2-481C-9572-053FBD6AAE3E}" srcOrd="0" destOrd="0" presId="urn:microsoft.com/office/officeart/2005/8/layout/chevron1"/>
    <dgm:cxn modelId="{A6969AAF-BACA-4013-A66C-8895D32A315E}" type="presParOf" srcId="{45BC5BD9-ADE7-4796-A8BD-B40EECC242BC}" destId="{6D6752F1-1F29-4430-84EE-4F1913CC4BA1}" srcOrd="1" destOrd="0" presId="urn:microsoft.com/office/officeart/2005/8/layout/chevron1"/>
    <dgm:cxn modelId="{5CB01620-C814-4D94-A171-6E637B426C49}" type="presParOf" srcId="{45BC5BD9-ADE7-4796-A8BD-B40EECC242BC}" destId="{0F298228-4916-422F-AE09-0980E9831509}" srcOrd="2" destOrd="0" presId="urn:microsoft.com/office/officeart/2005/8/layout/chevron1"/>
    <dgm:cxn modelId="{6E0FEAAD-0A0A-4C72-B056-0BAF37845501}" type="presParOf" srcId="{45BC5BD9-ADE7-4796-A8BD-B40EECC242BC}" destId="{40A7C379-9CB8-4CB9-872E-EB19AEC2E215}" srcOrd="3" destOrd="0" presId="urn:microsoft.com/office/officeart/2005/8/layout/chevron1"/>
    <dgm:cxn modelId="{01D8A9BC-BA18-4C09-B849-AF7A612A1A25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99F202-1166-4E18-BF27-BC3A6B81122F}" type="presOf" srcId="{E908938A-9A27-4738-A42D-397892CA76A6}" destId="{316F5175-04E2-481C-9572-053FBD6AAE3E}" srcOrd="0" destOrd="0" presId="urn:microsoft.com/office/officeart/2005/8/layout/chevron1"/>
    <dgm:cxn modelId="{DD7AC997-378F-4896-BB62-84B15FDF250B}" type="presOf" srcId="{4F92C6CD-5DEC-406C-A5BA-8F8967EE36C1}" destId="{D9025177-FC84-4A84-AA87-6F82B18FCFDE}" srcOrd="0" destOrd="0" presId="urn:microsoft.com/office/officeart/2005/8/layout/chevron1"/>
    <dgm:cxn modelId="{D2107695-6BA0-4C84-8347-13FA391E5BB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00052139-D7CA-4EB1-B990-995C73BD81BB}" type="presOf" srcId="{48E050B7-6720-4F1E-8A13-DF08250B1462}" destId="{45BC5BD9-ADE7-4796-A8BD-B40EECC242BC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F7271060-6F21-453B-9CEA-107238297EC7}" type="presParOf" srcId="{45BC5BD9-ADE7-4796-A8BD-B40EECC242BC}" destId="{316F5175-04E2-481C-9572-053FBD6AAE3E}" srcOrd="0" destOrd="0" presId="urn:microsoft.com/office/officeart/2005/8/layout/chevron1"/>
    <dgm:cxn modelId="{A6EE5298-C19F-4025-9361-9BF77157BCAC}" type="presParOf" srcId="{45BC5BD9-ADE7-4796-A8BD-B40EECC242BC}" destId="{6D6752F1-1F29-4430-84EE-4F1913CC4BA1}" srcOrd="1" destOrd="0" presId="urn:microsoft.com/office/officeart/2005/8/layout/chevron1"/>
    <dgm:cxn modelId="{C1A7BE17-65D5-4CB6-A019-F15126CF3ACF}" type="presParOf" srcId="{45BC5BD9-ADE7-4796-A8BD-B40EECC242BC}" destId="{0F298228-4916-422F-AE09-0980E9831509}" srcOrd="2" destOrd="0" presId="urn:microsoft.com/office/officeart/2005/8/layout/chevron1"/>
    <dgm:cxn modelId="{97EFCA2B-5E1A-48A8-953B-0D7E8D366C68}" type="presParOf" srcId="{45BC5BD9-ADE7-4796-A8BD-B40EECC242BC}" destId="{40A7C379-9CB8-4CB9-872E-EB19AEC2E215}" srcOrd="3" destOrd="0" presId="urn:microsoft.com/office/officeart/2005/8/layout/chevron1"/>
    <dgm:cxn modelId="{078A5764-FB98-439B-BED9-D477084D0ED7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D5F6CDB-E179-4E49-8F7C-9635AC733735}" type="presOf" srcId="{4F92C6CD-5DEC-406C-A5BA-8F8967EE36C1}" destId="{D9025177-FC84-4A84-AA87-6F82B18FCFDE}" srcOrd="0" destOrd="0" presId="urn:microsoft.com/office/officeart/2005/8/layout/chevron1"/>
    <dgm:cxn modelId="{59771EA0-94EA-42FA-B23C-FA3C2DB7AFC6}" type="presOf" srcId="{48E050B7-6720-4F1E-8A13-DF08250B1462}" destId="{45BC5BD9-ADE7-4796-A8BD-B40EECC242BC}" srcOrd="0" destOrd="0" presId="urn:microsoft.com/office/officeart/2005/8/layout/chevron1"/>
    <dgm:cxn modelId="{6484BF4D-752F-4D94-8984-6B8BFA436846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0087DE15-794E-4B08-BA58-C82FBEEE4A78}" type="presOf" srcId="{9877E3A5-C776-4919-B31F-88C23DC49646}" destId="{0F298228-4916-422F-AE09-0980E9831509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35C5769-97C6-4010-834D-989C1C894B15}" type="presParOf" srcId="{45BC5BD9-ADE7-4796-A8BD-B40EECC242BC}" destId="{316F5175-04E2-481C-9572-053FBD6AAE3E}" srcOrd="0" destOrd="0" presId="urn:microsoft.com/office/officeart/2005/8/layout/chevron1"/>
    <dgm:cxn modelId="{078ADE12-1308-4F33-8E8E-90AF5937A16E}" type="presParOf" srcId="{45BC5BD9-ADE7-4796-A8BD-B40EECC242BC}" destId="{6D6752F1-1F29-4430-84EE-4F1913CC4BA1}" srcOrd="1" destOrd="0" presId="urn:microsoft.com/office/officeart/2005/8/layout/chevron1"/>
    <dgm:cxn modelId="{84D9357C-5DCB-47A5-9EFE-03C26FD163BE}" type="presParOf" srcId="{45BC5BD9-ADE7-4796-A8BD-B40EECC242BC}" destId="{0F298228-4916-422F-AE09-0980E9831509}" srcOrd="2" destOrd="0" presId="urn:microsoft.com/office/officeart/2005/8/layout/chevron1"/>
    <dgm:cxn modelId="{E57E3493-FB4B-4403-A7E8-7D43394379B3}" type="presParOf" srcId="{45BC5BD9-ADE7-4796-A8BD-B40EECC242BC}" destId="{40A7C379-9CB8-4CB9-872E-EB19AEC2E215}" srcOrd="3" destOrd="0" presId="urn:microsoft.com/office/officeart/2005/8/layout/chevron1"/>
    <dgm:cxn modelId="{78470405-FE47-433D-8828-41963A79E5E6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4733" y="1116721"/>
          <a:ext cx="1222940" cy="12229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403828" y="1295816"/>
        <a:ext cx="864750" cy="864750"/>
      </dsp:txXfrm>
    </dsp:sp>
    <dsp:sp modelId="{5CD3774F-E29E-4687-A1C3-BDDD159BE382}">
      <dsp:nvSpPr>
        <dsp:cNvPr id="0" name=""/>
        <dsp:cNvSpPr/>
      </dsp:nvSpPr>
      <dsp:spPr>
        <a:xfrm>
          <a:off x="1296142" y="13288"/>
          <a:ext cx="1080123" cy="831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454322" y="135067"/>
        <a:ext cx="763763" cy="587999"/>
      </dsp:txXfrm>
    </dsp:sp>
    <dsp:sp modelId="{26C14085-DFD9-4D6D-8007-B563FA7D5844}">
      <dsp:nvSpPr>
        <dsp:cNvPr id="0" name=""/>
        <dsp:cNvSpPr/>
      </dsp:nvSpPr>
      <dsp:spPr>
        <a:xfrm>
          <a:off x="2595266" y="1312413"/>
          <a:ext cx="1080123" cy="8315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753446" y="1434192"/>
        <a:ext cx="763763" cy="587999"/>
      </dsp:txXfrm>
    </dsp:sp>
    <dsp:sp modelId="{01E12561-06C0-43A1-A696-555F32AB9132}">
      <dsp:nvSpPr>
        <dsp:cNvPr id="0" name=""/>
        <dsp:cNvSpPr/>
      </dsp:nvSpPr>
      <dsp:spPr>
        <a:xfrm>
          <a:off x="1296142" y="2611537"/>
          <a:ext cx="1080123" cy="8315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454322" y="2733316"/>
        <a:ext cx="763763" cy="587999"/>
      </dsp:txXfrm>
    </dsp:sp>
    <dsp:sp modelId="{66809EAA-DCD7-46A3-B9E4-89D70C8AF7BA}">
      <dsp:nvSpPr>
        <dsp:cNvPr id="0" name=""/>
        <dsp:cNvSpPr/>
      </dsp:nvSpPr>
      <dsp:spPr>
        <a:xfrm>
          <a:off x="-2981" y="1312413"/>
          <a:ext cx="1080123" cy="8315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155199" y="1434192"/>
        <a:ext cx="763763" cy="587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095990" y="1210204"/>
          <a:ext cx="1274564" cy="1274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282646" y="1396860"/>
        <a:ext cx="901252" cy="901252"/>
      </dsp:txXfrm>
    </dsp:sp>
    <dsp:sp modelId="{5CD3774F-E29E-4687-A1C3-BDDD159BE382}">
      <dsp:nvSpPr>
        <dsp:cNvPr id="0" name=""/>
        <dsp:cNvSpPr/>
      </dsp:nvSpPr>
      <dsp:spPr>
        <a:xfrm>
          <a:off x="1244916" y="49708"/>
          <a:ext cx="976712" cy="892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387952" y="180367"/>
        <a:ext cx="690640" cy="630877"/>
      </dsp:txXfrm>
    </dsp:sp>
    <dsp:sp modelId="{26C14085-DFD9-4D6D-8007-B563FA7D5844}">
      <dsp:nvSpPr>
        <dsp:cNvPr id="0" name=""/>
        <dsp:cNvSpPr/>
      </dsp:nvSpPr>
      <dsp:spPr>
        <a:xfrm>
          <a:off x="2530439" y="983696"/>
          <a:ext cx="976712" cy="892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673475" y="1114355"/>
        <a:ext cx="690640" cy="630877"/>
      </dsp:txXfrm>
    </dsp:sp>
    <dsp:sp modelId="{01E12561-06C0-43A1-A696-555F32AB9132}">
      <dsp:nvSpPr>
        <dsp:cNvPr id="0" name=""/>
        <dsp:cNvSpPr/>
      </dsp:nvSpPr>
      <dsp:spPr>
        <a:xfrm>
          <a:off x="2039413" y="2494920"/>
          <a:ext cx="976712" cy="8921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182449" y="2625579"/>
        <a:ext cx="690640" cy="630877"/>
      </dsp:txXfrm>
    </dsp:sp>
    <dsp:sp modelId="{66809EAA-DCD7-46A3-B9E4-89D70C8AF7BA}">
      <dsp:nvSpPr>
        <dsp:cNvPr id="0" name=""/>
        <dsp:cNvSpPr/>
      </dsp:nvSpPr>
      <dsp:spPr>
        <a:xfrm>
          <a:off x="450418" y="2494920"/>
          <a:ext cx="976712" cy="8921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593454" y="2625579"/>
        <a:ext cx="690640" cy="630877"/>
      </dsp:txXfrm>
    </dsp:sp>
    <dsp:sp modelId="{7EAC1EEA-96CC-494B-B33B-7AABD5317802}">
      <dsp:nvSpPr>
        <dsp:cNvPr id="0" name=""/>
        <dsp:cNvSpPr/>
      </dsp:nvSpPr>
      <dsp:spPr>
        <a:xfrm>
          <a:off x="-40607" y="983696"/>
          <a:ext cx="976712" cy="8921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102429" y="1114355"/>
        <a:ext cx="690640" cy="630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稳定</a:t>
          </a:r>
          <a:endParaRPr lang="zh-CN" altLang="en-US" sz="2800" kern="1200" dirty="0">
            <a:latin typeface="+mn-lt"/>
          </a:endParaRPr>
        </a:p>
      </dsp:txBody>
      <dsp:txXfrm>
        <a:off x="254439" y="0"/>
        <a:ext cx="2433364" cy="504056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效率</a:t>
          </a:r>
          <a:endParaRPr lang="zh-CN" altLang="en-US" sz="2800" kern="1200" dirty="0">
            <a:latin typeface="+mn-lt"/>
          </a:endParaRPr>
        </a:p>
      </dsp:txBody>
      <dsp:txXfrm>
        <a:off x="2898117" y="0"/>
        <a:ext cx="2433364" cy="504056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画质</a:t>
          </a:r>
          <a:endParaRPr lang="zh-CN" altLang="en-US" sz="2800" kern="1200" dirty="0">
            <a:latin typeface="+mn-lt"/>
          </a:endParaRPr>
        </a:p>
      </dsp:txBody>
      <dsp:txXfrm>
        <a:off x="5541796" y="0"/>
        <a:ext cx="2433364" cy="50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HTML5(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WebGL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- 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网络化服务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2015.04.27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编辑器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超高的运行效率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/>
              <a:t>高效</a:t>
            </a:r>
            <a:r>
              <a:rPr lang="zh-CN" altLang="en-US" dirty="0" smtClean="0"/>
              <a:t>的渲染技术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3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42963655"/>
              </p:ext>
            </p:extLst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699152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：用户在线自由设计为主。（</a:t>
            </a:r>
            <a:r>
              <a:rPr lang="en-US" altLang="zh-CN" sz="2800" dirty="0" smtClean="0"/>
              <a:t>20HC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：提供开发程序接口，用户开发接入式应用。（</a:t>
            </a:r>
            <a:r>
              <a:rPr lang="en-US" altLang="zh-CN" sz="2800" dirty="0" smtClean="0"/>
              <a:t>40HC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786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907940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23253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304004"/>
              </p:ext>
            </p:extLst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699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：全平台支持。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6"/>
            <a:ext cx="82192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已经基本支持全平台，大部分浏览器上都能使用。</a:t>
            </a:r>
            <a:endParaRPr lang="en-US" altLang="zh-CN" sz="24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3615364"/>
              </p:ext>
            </p:extLst>
          </p:nvPr>
        </p:nvGraphicFramePr>
        <p:xfrm>
          <a:off x="683568" y="1656011"/>
          <a:ext cx="36724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87244676"/>
              </p:ext>
            </p:extLst>
          </p:nvPr>
        </p:nvGraphicFramePr>
        <p:xfrm>
          <a:off x="4932040" y="1708770"/>
          <a:ext cx="3466545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4661098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汽车：全方位展示，直接更换颜色，可以把多个车型放在一个画面上比较。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房间：用户自由部署空间，放置家具，看到相应结果。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</a:t>
            </a:r>
            <a:r>
              <a:rPr lang="zh-CN" altLang="en-US" smtClean="0"/>
              <a:t>需求</a:t>
            </a:r>
            <a:r>
              <a:rPr lang="zh-CN" altLang="en-US" smtClean="0"/>
              <a:t>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– CoolLight3D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50405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应运而生的 </a:t>
            </a:r>
            <a:r>
              <a:rPr lang="en-US" altLang="zh-CN" sz="2800" dirty="0" smtClean="0">
                <a:solidFill>
                  <a:srgbClr val="FF0000"/>
                </a:solidFill>
              </a:rPr>
              <a:t>CoolLight3D</a:t>
            </a:r>
            <a:r>
              <a:rPr lang="zh-CN" altLang="en-US" sz="2800" dirty="0" smtClean="0">
                <a:solidFill>
                  <a:srgbClr val="FF0000"/>
                </a:solidFill>
              </a:rPr>
              <a:t>引擎（</a:t>
            </a:r>
            <a:r>
              <a:rPr lang="en-US" altLang="zh-CN" sz="2800" dirty="0" smtClean="0">
                <a:solidFill>
                  <a:srgbClr val="FF0000"/>
                </a:solidFill>
              </a:rPr>
              <a:t>HTML5/WEBGL</a:t>
            </a:r>
            <a:r>
              <a:rPr lang="zh-CN" altLang="en-US" sz="2800" dirty="0" smtClean="0">
                <a:solidFill>
                  <a:srgbClr val="FF0000"/>
                </a:solidFill>
              </a:rPr>
              <a:t>）。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zh-CN" altLang="en-US" sz="28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</TotalTime>
  <Words>1372</Words>
  <Application>Microsoft Office PowerPoint</Application>
  <PresentationFormat>自定义</PresentationFormat>
  <Paragraphs>211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Office 主题​​</vt:lpstr>
      <vt:lpstr>PowerPoint 演示文稿</vt:lpstr>
      <vt:lpstr>产品是什么？</vt:lpstr>
      <vt:lpstr>HTML5 平台支持</vt:lpstr>
      <vt:lpstr>产品支持全设备</vt:lpstr>
      <vt:lpstr>市场在哪里？</vt:lpstr>
      <vt:lpstr>市场在哪里？</vt:lpstr>
      <vt:lpstr>市场在哪里？</vt:lpstr>
      <vt:lpstr>市场需求？</vt:lpstr>
      <vt:lpstr>HTML5 – CoolLight3D</vt:lpstr>
      <vt:lpstr>编辑器 - 展示</vt:lpstr>
      <vt:lpstr>CoolLight3D -技术竞争者</vt:lpstr>
      <vt:lpstr>CoolLight3D –超高的运行效率</vt:lpstr>
      <vt:lpstr>CoolLight3D –高效的渲染技术</vt:lpstr>
      <vt:lpstr>CoolLight3D - 技术模块</vt:lpstr>
      <vt:lpstr>CoolLight3D – 技术核心</vt:lpstr>
      <vt:lpstr>CoolLight3D – 技术优势</vt:lpstr>
      <vt:lpstr>发展阶段</vt:lpstr>
      <vt:lpstr>发展阶段 – 盈利模式</vt:lpstr>
      <vt:lpstr>发展展望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毛春杨</cp:lastModifiedBy>
  <cp:revision>3359</cp:revision>
  <dcterms:created xsi:type="dcterms:W3CDTF">2013-12-16T08:08:34Z</dcterms:created>
  <dcterms:modified xsi:type="dcterms:W3CDTF">2015-04-27T01:19:05Z</dcterms:modified>
</cp:coreProperties>
</file>